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34559" autoAdjust="0"/>
    <p:restoredTop sz="86380" autoAdjust="0"/>
  </p:normalViewPr>
  <p:slideViewPr>
    <p:cSldViewPr>
      <p:cViewPr varScale="1">
        <p:scale>
          <a:sx n="63" d="100"/>
          <a:sy n="63" d="100"/>
        </p:scale>
        <p:origin x="-8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BB3627C-B181-4980-99C1-5C048A50A839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3DDBC6C-7E9E-4F3C-87D3-32EDD571EB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627C-B181-4980-99C1-5C048A50A839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DBC6C-7E9E-4F3C-87D3-32EDD571EB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627C-B181-4980-99C1-5C048A50A839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DBC6C-7E9E-4F3C-87D3-32EDD571EB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BB3627C-B181-4980-99C1-5C048A50A839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DBC6C-7E9E-4F3C-87D3-32EDD571EB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BB3627C-B181-4980-99C1-5C048A50A839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3DDBC6C-7E9E-4F3C-87D3-32EDD571EBCE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BB3627C-B181-4980-99C1-5C048A50A839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3DDBC6C-7E9E-4F3C-87D3-32EDD571EB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BB3627C-B181-4980-99C1-5C048A50A839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3DDBC6C-7E9E-4F3C-87D3-32EDD571EBC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627C-B181-4980-99C1-5C048A50A839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DBC6C-7E9E-4F3C-87D3-32EDD571EB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BB3627C-B181-4980-99C1-5C048A50A839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3DDBC6C-7E9E-4F3C-87D3-32EDD571EB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BB3627C-B181-4980-99C1-5C048A50A839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3DDBC6C-7E9E-4F3C-87D3-32EDD571EBC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BB3627C-B181-4980-99C1-5C048A50A839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3DDBC6C-7E9E-4F3C-87D3-32EDD571EBC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BB3627C-B181-4980-99C1-5C048A50A839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3DDBC6C-7E9E-4F3C-87D3-32EDD571EBC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Chp</a:t>
            </a:r>
            <a:r>
              <a:rPr lang="en-US" dirty="0" smtClean="0"/>
              <a:t> 4</a:t>
            </a:r>
            <a:r>
              <a:rPr lang="en-US" baseline="0" dirty="0" smtClean="0"/>
              <a:t> Study Cast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Jamie Plont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Based Tutorials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Presenting New Info</a:t>
            </a:r>
          </a:p>
          <a:p>
            <a:r>
              <a:rPr lang="en-US" dirty="0" smtClean="0"/>
              <a:t>Providing Practice</a:t>
            </a:r>
          </a:p>
          <a:p>
            <a:r>
              <a:rPr lang="en-US" dirty="0" smtClean="0"/>
              <a:t>Evaluating Student Learning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WebQuest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Organized format for presenting lessons that utilize web resources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Mindtools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apps that enable learners to represent, manipulate, or reflect on what</a:t>
            </a:r>
            <a:r>
              <a:rPr lang="en-US" baseline="0" dirty="0" smtClean="0"/>
              <a:t> they know, rather than reproduce what someone else knows (ex. Databases, wikis, concept maps)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</a:t>
            </a:r>
            <a:r>
              <a:rPr lang="en-US" baseline="0" dirty="0" smtClean="0"/>
              <a:t> Multimedia Websites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 your site</a:t>
            </a:r>
          </a:p>
          <a:p>
            <a:r>
              <a:rPr lang="en-US" dirty="0" smtClean="0"/>
              <a:t>Design your site</a:t>
            </a:r>
          </a:p>
          <a:p>
            <a:r>
              <a:rPr lang="en-US" dirty="0" smtClean="0"/>
              <a:t>Develop the site</a:t>
            </a:r>
          </a:p>
          <a:p>
            <a:r>
              <a:rPr lang="en-US" dirty="0" smtClean="0"/>
              <a:t>Deliver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Storytelling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a script</a:t>
            </a:r>
          </a:p>
          <a:p>
            <a:r>
              <a:rPr lang="en-US" dirty="0" smtClean="0"/>
              <a:t>Develop</a:t>
            </a:r>
            <a:r>
              <a:rPr lang="en-US" baseline="0" dirty="0" smtClean="0"/>
              <a:t> a Storyboard</a:t>
            </a:r>
          </a:p>
          <a:p>
            <a:r>
              <a:rPr lang="en-US" baseline="0" dirty="0" smtClean="0"/>
              <a:t>Locate Images</a:t>
            </a:r>
          </a:p>
          <a:p>
            <a:r>
              <a:rPr lang="en-US" baseline="0" dirty="0" smtClean="0"/>
              <a:t>Create a Digital Story</a:t>
            </a:r>
          </a:p>
          <a:p>
            <a:r>
              <a:rPr lang="en-US" baseline="0" dirty="0" smtClean="0"/>
              <a:t>Share With Others</a:t>
            </a:r>
          </a:p>
          <a:p>
            <a:endParaRPr lang="en-US" baseline="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Evaluating Info From Online</a:t>
            </a:r>
            <a:r>
              <a:rPr lang="en-US" baseline="0" dirty="0" smtClean="0"/>
              <a:t>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Who created the website?</a:t>
            </a:r>
          </a:p>
          <a:p>
            <a:r>
              <a:rPr lang="en-US" dirty="0" smtClean="0"/>
              <a:t>What is the value of</a:t>
            </a:r>
            <a:r>
              <a:rPr lang="en-US" baseline="0" dirty="0" smtClean="0"/>
              <a:t> the info?</a:t>
            </a:r>
          </a:p>
          <a:p>
            <a:r>
              <a:rPr lang="en-US" baseline="0" dirty="0" smtClean="0"/>
              <a:t>When was the info created?</a:t>
            </a:r>
          </a:p>
          <a:p>
            <a:r>
              <a:rPr lang="en-US" baseline="0" dirty="0" smtClean="0"/>
              <a:t>Why was the website created?</a:t>
            </a:r>
          </a:p>
          <a:p>
            <a:r>
              <a:rPr lang="en-US" baseline="0" dirty="0" smtClean="0"/>
              <a:t>How is the info presented?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30</TotalTime>
  <Words>130</Words>
  <Application>Microsoft Office PowerPoint</Application>
  <PresentationFormat>On-screen Show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Verve</vt:lpstr>
      <vt:lpstr>Chp 4 Study Cast</vt:lpstr>
      <vt:lpstr>Computer Based Tutorials</vt:lpstr>
      <vt:lpstr>WebQuest</vt:lpstr>
      <vt:lpstr>Mindtools</vt:lpstr>
      <vt:lpstr>Creating Multimedia Websites</vt:lpstr>
      <vt:lpstr>Digital Storytelling</vt:lpstr>
      <vt:lpstr>Evaluating Info From Online Resources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Chp 4 Study Cast</dc:title>
  <dc:creator>Jamie</dc:creator>
  <cp:lastModifiedBy>Jamie</cp:lastModifiedBy>
  <cp:revision>3</cp:revision>
  <dcterms:created xsi:type="dcterms:W3CDTF">2010-10-07T02:52:55Z</dcterms:created>
  <dcterms:modified xsi:type="dcterms:W3CDTF">2010-10-07T03:23:42Z</dcterms:modified>
</cp:coreProperties>
</file>